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797675" cy="987266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9" d="100"/>
          <a:sy n="99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DBBE5-927C-4DC0-B5D6-4744D7170469}" type="datetimeFigureOut">
              <a:rPr lang="de-DE"/>
              <a:pPr>
                <a:defRPr/>
              </a:pPr>
              <a:t>01.08.2017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126FB9-1FA0-47E8-863F-CD389EF30ED3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A42DC6-97BE-4669-9093-870A6AFBBBC7}" type="datetimeFigureOut">
              <a:rPr lang="de-DE"/>
              <a:pPr>
                <a:defRPr/>
              </a:pPr>
              <a:t>01.08.2017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E0658-DEAF-4C61-BA35-2CEF1E153B1B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E621E1-3F97-4C2B-81C3-7FA61259B980}" type="datetimeFigureOut">
              <a:rPr lang="de-DE"/>
              <a:pPr>
                <a:defRPr/>
              </a:pPr>
              <a:t>01.08.2017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691BF7-744A-4B48-A581-7978F88591D7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C1662F-9B1C-4EE6-9710-E161A23CAB69}" type="datetimeFigureOut">
              <a:rPr lang="de-DE"/>
              <a:pPr>
                <a:defRPr/>
              </a:pPr>
              <a:t>01.08.2017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3EE63B-3A74-4667-B278-8DC384426624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8BDDB9-11E1-48B5-8CE0-EAD5EBA6BF26}" type="datetimeFigureOut">
              <a:rPr lang="de-DE"/>
              <a:pPr>
                <a:defRPr/>
              </a:pPr>
              <a:t>01.08.2017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4E91CD-3E35-46B9-8FF5-852C08E67663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A0D9D0-543E-4632-B00E-0E92531F5A59}" type="datetimeFigureOut">
              <a:rPr lang="de-DE"/>
              <a:pPr>
                <a:defRPr/>
              </a:pPr>
              <a:t>01.08.2017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94F24-3E47-47AF-B78E-0490311B9AB1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92D3B4-1CC6-4227-BA3C-0236477103D5}" type="datetimeFigureOut">
              <a:rPr lang="de-DE"/>
              <a:pPr>
                <a:defRPr/>
              </a:pPr>
              <a:t>01.08.2017</a:t>
            </a:fld>
            <a:endParaRPr lang="de-DE"/>
          </a:p>
        </p:txBody>
      </p:sp>
      <p:sp>
        <p:nvSpPr>
          <p:cNvPr id="8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F20A9-52BA-4517-8156-E7152035C6C1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0DA296-8F34-4A2B-8085-E0DA6CA3A6C9}" type="datetimeFigureOut">
              <a:rPr lang="de-DE"/>
              <a:pPr>
                <a:defRPr/>
              </a:pPr>
              <a:t>01.08.2017</a:t>
            </a:fld>
            <a:endParaRPr lang="de-DE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666BCD-1A84-47B3-8FEA-DF54A82DFB6F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37C608-3539-4774-BE4B-4103789DEC33}" type="datetimeFigureOut">
              <a:rPr lang="de-DE"/>
              <a:pPr>
                <a:defRPr/>
              </a:pPr>
              <a:t>01.08.2017</a:t>
            </a:fld>
            <a:endParaRPr lang="de-DE"/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CD1C9-35E7-41D1-A43D-F0B34C86EB50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82BB1E-223E-4188-9DD2-FD7E42AB5F3D}" type="datetimeFigureOut">
              <a:rPr lang="de-DE"/>
              <a:pPr>
                <a:defRPr/>
              </a:pPr>
              <a:t>01.08.2017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6E5864-5B7B-4849-A849-510675B0564A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8D728E-DCEA-43AC-B845-640294A56978}" type="datetimeFigureOut">
              <a:rPr lang="de-DE"/>
              <a:pPr>
                <a:defRPr/>
              </a:pPr>
              <a:t>01.08.2017</a:t>
            </a:fld>
            <a:endParaRPr lang="de-DE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39647F-3596-4958-B9AC-8FD37EB4DF3A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4AB1095-E11A-4D83-8A23-41D1DF0CB451}" type="datetimeFigureOut">
              <a:rPr lang="de-DE"/>
              <a:pPr>
                <a:defRPr/>
              </a:pPr>
              <a:t>01.08.2017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DABA9F8-1466-4582-8BF7-A6E9734A2F7B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hotel-eldorado.com/" TargetMode="External"/><Relationship Id="rId7" Type="http://schemas.openxmlformats.org/officeDocument/2006/relationships/image" Target="../media/image3.jpeg"/><Relationship Id="rId2" Type="http://schemas.openxmlformats.org/officeDocument/2006/relationships/hyperlink" Target="mailto:schlaudi@live.de" TargetMode="Externa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2.jpeg"/><Relationship Id="rId5" Type="http://schemas.openxmlformats.org/officeDocument/2006/relationships/image" Target="../media/image1.png"/><Relationship Id="rId4" Type="http://schemas.openxmlformats.org/officeDocument/2006/relationships/hyperlink" Target="mailto:berndpetruschke@t-online.d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6300788" y="260350"/>
            <a:ext cx="2735262" cy="5865813"/>
          </a:xfrm>
        </p:spPr>
        <p:txBody>
          <a:bodyPr rtlCol="0">
            <a:normAutofit fontScale="40000" lnSpcReduction="20000"/>
          </a:bodyPr>
          <a:lstStyle/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dirty="0"/>
              <a:t>Wir danken den Landwirten, Jagdpächtern, Helfern und Sponsoren für ihre Unterstützung.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DE" dirty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dirty="0"/>
              <a:t>Die Teilnahme erfolgt auf eigene Gefahr. Korrekte Jagdkleidung  mit der entsprechenden Sicherheitsausrüstung sind für die Reiter Pflicht.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DE" dirty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dirty="0"/>
              <a:t>Der Veranstalter haftet nur für Schäden, gegen die er im Rahmen der Sportversicherung beim LSB versichert ist.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DE" dirty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DE" dirty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dirty="0"/>
              <a:t>Ansprechpartner :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dirty="0" smtClean="0"/>
              <a:t>Erik </a:t>
            </a:r>
            <a:r>
              <a:rPr lang="de-DE" dirty="0" err="1" smtClean="0"/>
              <a:t>Schlaudraff</a:t>
            </a:r>
            <a:endParaRPr lang="de-DE" dirty="0" smtClean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dirty="0" smtClean="0">
                <a:hlinkClick r:id="rId2"/>
              </a:rPr>
              <a:t>schlaudi@live.de</a:t>
            </a:r>
            <a:endParaRPr lang="de-DE" dirty="0" smtClean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dirty="0" smtClean="0"/>
              <a:t>015735806051</a:t>
            </a:r>
            <a:endParaRPr lang="de-DE" dirty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DE" dirty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dirty="0"/>
              <a:t>Hotel: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dirty="0">
                <a:hlinkClick r:id="rId3"/>
              </a:rPr>
              <a:t>www.hotel-eldorado.com</a:t>
            </a:r>
            <a:endParaRPr lang="de-DE" dirty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dirty="0"/>
              <a:t>0664893330</a:t>
            </a:r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DE" dirty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DE" dirty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dirty="0"/>
              <a:t>Pferdeunterkunft</a:t>
            </a:r>
            <a:r>
              <a:rPr lang="de-DE" dirty="0" smtClean="0"/>
              <a:t>:</a:t>
            </a:r>
            <a:endParaRPr lang="de-DE" dirty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dirty="0" smtClean="0">
                <a:hlinkClick r:id="rId4"/>
              </a:rPr>
              <a:t>berndpetruschke@t-online.de</a:t>
            </a:r>
            <a:endParaRPr lang="de-DE" dirty="0"/>
          </a:p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dirty="0"/>
              <a:t>01713624206</a:t>
            </a:r>
          </a:p>
          <a:p>
            <a:pPr marL="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DE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half" idx="2"/>
          </p:nvPr>
        </p:nvSpPr>
        <p:spPr>
          <a:xfrm>
            <a:off x="0" y="260350"/>
            <a:ext cx="2843213" cy="5865813"/>
          </a:xfrm>
        </p:spPr>
        <p:txBody>
          <a:bodyPr rtlCol="0">
            <a:normAutofit fontScale="92500" lnSpcReduction="20000"/>
          </a:bodyPr>
          <a:lstStyle/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DE" dirty="0"/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dirty="0"/>
              <a:t>Der Reit- und Fahrverein </a:t>
            </a:r>
            <a:r>
              <a:rPr lang="de-DE" dirty="0" err="1"/>
              <a:t>Landenhausen</a:t>
            </a:r>
            <a:r>
              <a:rPr lang="de-DE" dirty="0"/>
              <a:t> e. V. lädt Sie und Ihre Freunde zur Schleppjagd hinter der </a:t>
            </a:r>
            <a:r>
              <a:rPr lang="de-DE" dirty="0">
                <a:solidFill>
                  <a:schemeClr val="accent2">
                    <a:lumMod val="50000"/>
                  </a:schemeClr>
                </a:solidFill>
              </a:rPr>
              <a:t>Vogelsbergmeute</a:t>
            </a:r>
            <a:r>
              <a:rPr lang="de-DE" dirty="0"/>
              <a:t> ein.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DE" dirty="0"/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dirty="0"/>
              <a:t>Die Jagdstrecke führt über </a:t>
            </a:r>
            <a:r>
              <a:rPr lang="de-DE" dirty="0" smtClean="0"/>
              <a:t>etwa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dirty="0" smtClean="0"/>
              <a:t> </a:t>
            </a:r>
            <a:r>
              <a:rPr lang="de-DE" dirty="0"/>
              <a:t>17 km mit </a:t>
            </a:r>
            <a:r>
              <a:rPr lang="de-DE" dirty="0" smtClean="0"/>
              <a:t> </a:t>
            </a:r>
            <a:r>
              <a:rPr lang="de-DE" dirty="0" err="1" smtClean="0"/>
              <a:t>umreitbaren</a:t>
            </a:r>
            <a:r>
              <a:rPr lang="de-DE" dirty="0" smtClean="0"/>
              <a:t>, jagdgerechten Hindernissen</a:t>
            </a:r>
            <a:r>
              <a:rPr lang="de-DE" dirty="0"/>
              <a:t>. 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dirty="0"/>
              <a:t>Geritten wird in  drei Feldern.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dirty="0"/>
              <a:t>Die Signale kommen von den Jagdhornbläsern </a:t>
            </a:r>
            <a:r>
              <a:rPr lang="de-DE" dirty="0" smtClean="0">
                <a:solidFill>
                  <a:schemeClr val="accent2">
                    <a:lumMod val="50000"/>
                  </a:schemeClr>
                </a:solidFill>
              </a:rPr>
              <a:t>Rallye Oberhessen</a:t>
            </a:r>
            <a:r>
              <a:rPr lang="de-DE" dirty="0" smtClean="0"/>
              <a:t>.</a:t>
            </a:r>
            <a:endParaRPr lang="de-DE" dirty="0"/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DE" dirty="0"/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sz="1600" dirty="0"/>
              <a:t>11 Uhr Stelldichein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sz="1600" dirty="0"/>
              <a:t>12.30 Uhr Abritt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sz="1600" dirty="0"/>
              <a:t>15 Uhr Halali und </a:t>
            </a:r>
            <a:r>
              <a:rPr lang="de-DE" sz="1600" dirty="0" err="1"/>
              <a:t>Curree</a:t>
            </a:r>
            <a:endParaRPr lang="de-DE" sz="1600" dirty="0"/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sz="1500" dirty="0"/>
              <a:t>anschließend 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sz="1600" dirty="0"/>
              <a:t>Jagdausklang  und Jagdessen in der Reithalle  für Reiter und Gäste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DE" dirty="0"/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sz="1600" dirty="0" err="1"/>
              <a:t>Capgeld</a:t>
            </a:r>
            <a:r>
              <a:rPr lang="de-DE" sz="1600" dirty="0"/>
              <a:t> 40 EUR (Erwachsene)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sz="1600" dirty="0"/>
              <a:t>20 EUR (Minderjährige)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DE" dirty="0"/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DE" dirty="0"/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dirty="0"/>
              <a:t>NAVI-Adresse: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b="1" dirty="0"/>
              <a:t>36367 Wartenberg,</a:t>
            </a:r>
          </a:p>
          <a:p>
            <a:pPr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de-DE" b="1" dirty="0"/>
              <a:t>Am Sportzentrum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de-DE" dirty="0"/>
          </a:p>
        </p:txBody>
      </p:sp>
      <p:pic>
        <p:nvPicPr>
          <p:cNvPr id="13315" name="Object 1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419475" y="476250"/>
            <a:ext cx="8088313" cy="174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2843213" y="2035175"/>
            <a:ext cx="3008312" cy="2833688"/>
          </a:xfrm>
        </p:spPr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de-DE" sz="1600" dirty="0" smtClean="0">
                <a:solidFill>
                  <a:schemeClr val="accent2">
                    <a:lumMod val="50000"/>
                  </a:schemeClr>
                </a:solidFill>
              </a:rPr>
              <a:t>           </a:t>
            </a:r>
            <a:r>
              <a:rPr lang="de-DE" sz="1600" dirty="0" err="1" smtClean="0">
                <a:solidFill>
                  <a:schemeClr val="accent2">
                    <a:lumMod val="50000"/>
                  </a:schemeClr>
                </a:solidFill>
                <a:latin typeface="Bernard MT Condensed" panose="02050806060905020404" pitchFamily="18" charset="0"/>
              </a:rPr>
              <a:t>R.u.F</a:t>
            </a:r>
            <a:r>
              <a:rPr lang="de-DE" sz="1600" dirty="0" smtClean="0">
                <a:solidFill>
                  <a:schemeClr val="accent2">
                    <a:lumMod val="50000"/>
                  </a:schemeClr>
                </a:solidFill>
                <a:latin typeface="Bernard MT Condensed" panose="02050806060905020404" pitchFamily="18" charset="0"/>
              </a:rPr>
              <a:t> </a:t>
            </a:r>
            <a:r>
              <a:rPr lang="de-DE" sz="1600" dirty="0" err="1" smtClean="0">
                <a:solidFill>
                  <a:schemeClr val="accent2">
                    <a:lumMod val="50000"/>
                  </a:schemeClr>
                </a:solidFill>
                <a:latin typeface="Bernard MT Condensed" panose="02050806060905020404" pitchFamily="18" charset="0"/>
              </a:rPr>
              <a:t>Landenhausen</a:t>
            </a:r>
            <a:r>
              <a:rPr lang="de-DE" sz="1600" dirty="0" smtClean="0">
                <a:solidFill>
                  <a:schemeClr val="accent2">
                    <a:lumMod val="50000"/>
                  </a:schemeClr>
                </a:solidFill>
                <a:latin typeface="Bernard MT Condensed" panose="02050806060905020404" pitchFamily="18" charset="0"/>
              </a:rPr>
              <a:t> e.V.</a:t>
            </a:r>
            <a:br>
              <a:rPr lang="de-DE" sz="1600" dirty="0" smtClean="0">
                <a:solidFill>
                  <a:schemeClr val="accent2">
                    <a:lumMod val="50000"/>
                  </a:schemeClr>
                </a:solidFill>
                <a:latin typeface="Bernard MT Condensed" panose="02050806060905020404" pitchFamily="18" charset="0"/>
              </a:rPr>
            </a:br>
            <a:r>
              <a:rPr lang="de-DE" sz="1600" dirty="0">
                <a:latin typeface="Bernard MT Condensed" panose="02050806060905020404" pitchFamily="18" charset="0"/>
              </a:rPr>
              <a:t> </a:t>
            </a:r>
            <a:r>
              <a:rPr lang="de-DE" sz="1600" dirty="0" smtClean="0">
                <a:latin typeface="Bernard MT Condensed" panose="02050806060905020404" pitchFamily="18" charset="0"/>
              </a:rPr>
              <a:t>                           </a:t>
            </a:r>
            <a:br>
              <a:rPr lang="de-DE" sz="1600" dirty="0" smtClean="0">
                <a:latin typeface="Bernard MT Condensed" panose="02050806060905020404" pitchFamily="18" charset="0"/>
              </a:rPr>
            </a:br>
            <a:r>
              <a:rPr lang="de-DE" sz="1600" dirty="0" smtClean="0">
                <a:latin typeface="Bernard MT Condensed" panose="02050806060905020404" pitchFamily="18" charset="0"/>
              </a:rPr>
              <a:t/>
            </a:r>
            <a:br>
              <a:rPr lang="de-DE" sz="1600" dirty="0" smtClean="0">
                <a:latin typeface="Bernard MT Condensed" panose="02050806060905020404" pitchFamily="18" charset="0"/>
              </a:rPr>
            </a:br>
            <a:r>
              <a:rPr lang="de-DE" sz="1600" dirty="0">
                <a:latin typeface="Bernard MT Condensed" panose="02050806060905020404" pitchFamily="18" charset="0"/>
              </a:rPr>
              <a:t> </a:t>
            </a:r>
            <a:r>
              <a:rPr lang="de-DE" sz="1600" dirty="0" smtClean="0">
                <a:latin typeface="Bernard MT Condensed" panose="02050806060905020404" pitchFamily="18" charset="0"/>
              </a:rPr>
              <a:t>       Einladung zur </a:t>
            </a:r>
            <a:r>
              <a:rPr lang="de-DE" sz="1600" dirty="0" smtClean="0">
                <a:solidFill>
                  <a:schemeClr val="accent2">
                    <a:lumMod val="50000"/>
                  </a:schemeClr>
                </a:solidFill>
                <a:latin typeface="Bernard MT Condensed" panose="02050806060905020404" pitchFamily="18" charset="0"/>
              </a:rPr>
              <a:t>Schleppjagd</a:t>
            </a:r>
            <a:r>
              <a:rPr lang="de-DE" sz="1600" dirty="0">
                <a:latin typeface="Bernard MT Condensed" panose="02050806060905020404" pitchFamily="18" charset="0"/>
              </a:rPr>
              <a:t/>
            </a:r>
            <a:br>
              <a:rPr lang="de-DE" sz="1600" dirty="0">
                <a:latin typeface="Bernard MT Condensed" panose="02050806060905020404" pitchFamily="18" charset="0"/>
              </a:rPr>
            </a:br>
            <a:r>
              <a:rPr lang="de-DE" sz="1600" dirty="0">
                <a:latin typeface="Bernard MT Condensed" panose="02050806060905020404" pitchFamily="18" charset="0"/>
              </a:rPr>
              <a:t/>
            </a:r>
            <a:br>
              <a:rPr lang="de-DE" sz="1600" dirty="0">
                <a:latin typeface="Bernard MT Condensed" panose="02050806060905020404" pitchFamily="18" charset="0"/>
              </a:rPr>
            </a:br>
            <a:r>
              <a:rPr lang="de-DE" sz="1800" i="1" dirty="0" smtClean="0">
                <a:latin typeface="Bernard MT Condensed" panose="02050806060905020404" pitchFamily="18" charset="0"/>
              </a:rPr>
              <a:t>         „</a:t>
            </a:r>
            <a:r>
              <a:rPr lang="de-DE" sz="1600" i="1" dirty="0">
                <a:latin typeface="Bernard MT Condensed" panose="02050806060905020404" pitchFamily="18" charset="0"/>
              </a:rPr>
              <a:t>Rund um </a:t>
            </a:r>
            <a:r>
              <a:rPr lang="de-DE" sz="1600" i="1" dirty="0" err="1" smtClean="0">
                <a:latin typeface="Bernard MT Condensed" panose="02050806060905020404" pitchFamily="18" charset="0"/>
              </a:rPr>
              <a:t>Landenhausen</a:t>
            </a:r>
            <a:r>
              <a:rPr lang="de-DE" sz="1800" i="1" dirty="0">
                <a:latin typeface="Bernard MT Condensed" panose="02050806060905020404" pitchFamily="18" charset="0"/>
              </a:rPr>
              <a:t>“</a:t>
            </a:r>
            <a:r>
              <a:rPr lang="de-DE" sz="1600" dirty="0">
                <a:latin typeface="Bernard MT Condensed" panose="02050806060905020404" pitchFamily="18" charset="0"/>
              </a:rPr>
              <a:t>	</a:t>
            </a:r>
            <a:r>
              <a:rPr lang="de-DE" sz="1600" dirty="0" smtClean="0">
                <a:latin typeface="Bernard MT Condensed" panose="02050806060905020404" pitchFamily="18" charset="0"/>
              </a:rPr>
              <a:t/>
            </a:r>
            <a:br>
              <a:rPr lang="de-DE" sz="1600" dirty="0" smtClean="0">
                <a:latin typeface="Bernard MT Condensed" panose="02050806060905020404" pitchFamily="18" charset="0"/>
              </a:rPr>
            </a:br>
            <a:r>
              <a:rPr lang="de-DE" sz="1600" dirty="0" smtClean="0">
                <a:latin typeface="Bernard MT Condensed" panose="02050806060905020404" pitchFamily="18" charset="0"/>
              </a:rPr>
              <a:t/>
            </a:r>
            <a:br>
              <a:rPr lang="de-DE" sz="1600" dirty="0" smtClean="0">
                <a:latin typeface="Bernard MT Condensed" panose="02050806060905020404" pitchFamily="18" charset="0"/>
              </a:rPr>
            </a:br>
            <a:r>
              <a:rPr lang="de-DE" sz="1600" dirty="0">
                <a:latin typeface="Bernard MT Condensed" panose="02050806060905020404" pitchFamily="18" charset="0"/>
              </a:rPr>
              <a:t> </a:t>
            </a:r>
            <a:r>
              <a:rPr lang="de-DE" sz="1600" dirty="0" smtClean="0">
                <a:latin typeface="Bernard MT Condensed" panose="02050806060905020404" pitchFamily="18" charset="0"/>
              </a:rPr>
              <a:t>      am Samstag, den  </a:t>
            </a:r>
            <a:r>
              <a:rPr lang="de-DE" sz="1600" dirty="0" smtClean="0">
                <a:solidFill>
                  <a:schemeClr val="accent2">
                    <a:lumMod val="50000"/>
                  </a:schemeClr>
                </a:solidFill>
                <a:latin typeface="Bernard MT Condensed" panose="02050806060905020404" pitchFamily="18" charset="0"/>
              </a:rPr>
              <a:t>09.09.2017</a:t>
            </a:r>
            <a:r>
              <a:rPr lang="de-DE" sz="1400" dirty="0"/>
              <a:t/>
            </a:r>
            <a:br>
              <a:rPr lang="de-DE" sz="1400" dirty="0"/>
            </a:br>
            <a:r>
              <a:rPr lang="de-DE" sz="1400" dirty="0"/>
              <a:t/>
            </a:r>
            <a:br>
              <a:rPr lang="de-DE" sz="1400" dirty="0"/>
            </a:br>
            <a:endParaRPr lang="de-DE" sz="1400" dirty="0"/>
          </a:p>
        </p:txBody>
      </p:sp>
      <p:pic>
        <p:nvPicPr>
          <p:cNvPr id="13317" name="Picture 2" descr="C:\Users\schlaudraff\Pictures\RO 2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151188" y="4941888"/>
            <a:ext cx="1420812" cy="145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708525" y="4949825"/>
            <a:ext cx="1249363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145</Words>
  <Application>Microsoft Office PowerPoint</Application>
  <PresentationFormat>On-screen Show (4:3)</PresentationFormat>
  <Paragraphs>42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Entwurfsvorlage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Calibri</vt:lpstr>
      <vt:lpstr>Arial</vt:lpstr>
      <vt:lpstr>Bernard MT Condensed</vt:lpstr>
      <vt:lpstr>Larissa</vt:lpstr>
      <vt:lpstr>           R.u.F Landenhausen e.V.                                       Einladung zur Schleppjagd           „Rund um Landenhausen“          am Samstag, den  09.09.2017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Welter, Olaf</dc:creator>
  <cp:lastModifiedBy>Petra</cp:lastModifiedBy>
  <cp:revision>27</cp:revision>
  <cp:lastPrinted>2017-07-28T09:15:44Z</cp:lastPrinted>
  <dcterms:created xsi:type="dcterms:W3CDTF">2015-07-13T11:17:12Z</dcterms:created>
  <dcterms:modified xsi:type="dcterms:W3CDTF">2017-08-01T10:34:52Z</dcterms:modified>
</cp:coreProperties>
</file>